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2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551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620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47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701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78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026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547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07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289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720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06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45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72838" y="325088"/>
            <a:ext cx="107816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0" i="0" dirty="0" smtClean="0">
                <a:effectLst/>
                <a:latin typeface="+mj-lt"/>
              </a:rPr>
              <a:t/>
            </a:r>
            <a:br>
              <a:rPr lang="en-US" sz="1400" b="0" i="0" dirty="0" smtClean="0">
                <a:effectLst/>
                <a:latin typeface="+mj-lt"/>
              </a:rPr>
            </a:br>
            <a:endParaRPr lang="ru-RU" sz="1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8619" y="243897"/>
            <a:ext cx="1159163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1) марка  Мерседес-</a:t>
            </a:r>
            <a:r>
              <a:rPr lang="ru-RU" sz="11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Бенц</a:t>
            </a:r>
            <a:r>
              <a:rPr lang="ru-RU" sz="11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цвет синий, ГРЗ Р747ВХ71, брошено по адресу: г. Москва, район Щербинка, ул. Маршала Савицкого, вблизи д. 24 корп. 1; 2) марка  Опель, цвет зелёный, ГРЗ А188ММ142, брошено по адресу: г. Москва, район Щербинка,  ул. Маршала Савицкого, вблизи д. 24 корп. 1.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  <a:endParaRPr lang="ru-RU" sz="11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309" y="2512291"/>
            <a:ext cx="3585289" cy="285302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4929" y="2512291"/>
            <a:ext cx="3748559" cy="2853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7184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28792</TotalTime>
  <Words>236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18</cp:revision>
  <dcterms:created xsi:type="dcterms:W3CDTF">2025-11-12T06:09:37Z</dcterms:created>
  <dcterms:modified xsi:type="dcterms:W3CDTF">2026-08-28T13:49:10Z</dcterms:modified>
</cp:coreProperties>
</file>